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58" r:id="rId5"/>
    <p:sldId id="262" r:id="rId6"/>
    <p:sldId id="264" r:id="rId7"/>
    <p:sldId id="260" r:id="rId8"/>
    <p:sldId id="261" r:id="rId9"/>
    <p:sldId id="259" r:id="rId10"/>
    <p:sldId id="263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69" d="100"/>
          <a:sy n="69" d="100"/>
        </p:scale>
        <p:origin x="54" y="7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86702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600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4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02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581024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557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390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98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53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066209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758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E767361-81AF-4237-BF95-88C4E8B688CD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6745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55066D4-4534-4798-92B6-49ED23D2FC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TEAM SUNSHINE!</a:t>
            </a:r>
          </a:p>
          <a:p>
            <a:r>
              <a:rPr lang="en-US" dirty="0"/>
              <a:t>Cara, Carson, Brian, Richard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A752E4-8B33-40CB-8621-DEA12E6AF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50" y="2470150"/>
            <a:ext cx="10201299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44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97C2F-524B-453E-9055-6318E1C98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6F16D-498E-49E6-92E3-C81111064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SolarEdge API</a:t>
            </a:r>
          </a:p>
          <a:p>
            <a:r>
              <a:rPr lang="en-US" dirty="0"/>
              <a:t>Weather API – Darksky.net</a:t>
            </a:r>
          </a:p>
          <a:p>
            <a:r>
              <a:rPr lang="en-US" dirty="0"/>
              <a:t>Google Charts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27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433DF-930C-451A-AD84-80B04FC11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US"/>
              <a:t>TEAM WORK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A16DF1-5D9C-4913-8FC1-EB0BE163F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189" y="1128451"/>
            <a:ext cx="4783871" cy="3594100"/>
          </a:xfrm>
        </p:spPr>
      </p:pic>
    </p:spTree>
    <p:extLst>
      <p:ext uri="{BB962C8B-B14F-4D97-AF65-F5344CB8AC3E}">
        <p14:creationId xmlns:p14="http://schemas.microsoft.com/office/powerpoint/2010/main" val="3098441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EE1C-05FB-4F82-AAEE-06AD04617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1F8A1-6E4E-4B15-B9B1-E88718C05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Store past predictions on Firebase and include in graph</a:t>
            </a:r>
          </a:p>
          <a:p>
            <a:pPr lvl="1"/>
            <a:r>
              <a:rPr lang="en-US" dirty="0"/>
              <a:t>“what we predicted vs what actually happened”</a:t>
            </a:r>
          </a:p>
          <a:p>
            <a:endParaRPr lang="en-US" dirty="0"/>
          </a:p>
          <a:p>
            <a:r>
              <a:rPr lang="en-US" dirty="0"/>
              <a:t>Research time series analysis to improve predictions and to go further into the future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257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65E1-203F-4279-B651-70C3DA1C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solar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C2FA1-00BD-484C-BF62-0FFF493EA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scale, this capability can help utilities plan their demand and consumers to plan their consumption</a:t>
            </a:r>
          </a:p>
          <a:p>
            <a:endParaRPr lang="en-US" dirty="0"/>
          </a:p>
          <a:p>
            <a:r>
              <a:rPr lang="en-US" dirty="0"/>
              <a:t>At the consumer level, this could help consumers keep their daytime usage within their generation capacity – important during peak times in the new net metering program mandated by the state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67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5D104-2AFB-4B79-A5FB-0ED12B61F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164A4-737E-49EC-81BF-072780811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  <a:p>
            <a:pPr lvl="1"/>
            <a:r>
              <a:rPr lang="en-US" dirty="0"/>
              <a:t>Use RESTful APIs to gather data from 2 data sources</a:t>
            </a:r>
          </a:p>
          <a:p>
            <a:pPr lvl="1"/>
            <a:r>
              <a:rPr lang="en-US" dirty="0"/>
              <a:t>Coalesce data and calculate 1 day prediction</a:t>
            </a:r>
          </a:p>
          <a:p>
            <a:pPr lvl="1"/>
            <a:r>
              <a:rPr lang="en-US" dirty="0"/>
              <a:t>Build Bootstrap UI to present data in tabular and graphics formats</a:t>
            </a:r>
          </a:p>
          <a:p>
            <a:endParaRPr lang="en-US" dirty="0"/>
          </a:p>
          <a:p>
            <a:r>
              <a:rPr lang="en-US" dirty="0"/>
              <a:t>Non-goals</a:t>
            </a:r>
          </a:p>
          <a:p>
            <a:pPr lvl="1"/>
            <a:r>
              <a:rPr lang="en-US" dirty="0"/>
              <a:t>Prediction beyond one day in advance</a:t>
            </a:r>
          </a:p>
          <a:p>
            <a:pPr lvl="1"/>
            <a:r>
              <a:rPr lang="en-US" dirty="0"/>
              <a:t>Perfecting of prediction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999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1C0F7-C697-4BDB-8657-16255939F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A805-8137-4512-A3F5-C353DA62D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Solar Edge API</a:t>
            </a:r>
          </a:p>
          <a:p>
            <a:pPr lvl="1"/>
            <a:r>
              <a:rPr lang="en-US" dirty="0"/>
              <a:t>Provides power generation data </a:t>
            </a:r>
          </a:p>
          <a:p>
            <a:pPr lvl="1"/>
            <a:endParaRPr lang="en-US" dirty="0"/>
          </a:p>
          <a:p>
            <a:r>
              <a:rPr lang="en-US" dirty="0"/>
              <a:t>Weather API</a:t>
            </a:r>
          </a:p>
          <a:p>
            <a:pPr lvl="1"/>
            <a:r>
              <a:rPr lang="en-US" dirty="0"/>
              <a:t>Provides historical data and fore</a:t>
            </a:r>
          </a:p>
          <a:p>
            <a:pPr lvl="1"/>
            <a:endParaRPr lang="en-US" dirty="0"/>
          </a:p>
          <a:p>
            <a:r>
              <a:rPr lang="en-US" dirty="0"/>
              <a:t>Predictions </a:t>
            </a:r>
          </a:p>
          <a:p>
            <a:pPr lvl="1"/>
            <a:r>
              <a:rPr lang="en-US" dirty="0"/>
              <a:t>Custom </a:t>
            </a:r>
            <a:r>
              <a:rPr lang="en-US" dirty="0" err="1"/>
              <a:t>Javascript</a:t>
            </a:r>
            <a:r>
              <a:rPr lang="en-US" dirty="0"/>
              <a:t> by Carson using historical data and weather forecasts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684977-69EB-48CC-8780-10EDB5C50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533" y="282576"/>
            <a:ext cx="5342467" cy="40068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3128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AAF8-D8A5-40AF-9F6F-C67BD0B48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EB57A-5361-4533-8FA7-D40E49B8F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 to browser</a:t>
            </a:r>
          </a:p>
        </p:txBody>
      </p:sp>
    </p:spTree>
    <p:extLst>
      <p:ext uri="{BB962C8B-B14F-4D97-AF65-F5344CB8AC3E}">
        <p14:creationId xmlns:p14="http://schemas.microsoft.com/office/powerpoint/2010/main" val="1184502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C0788-0A2B-49A4-A147-74862089B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developed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994D4-E04E-4503-9837-3995B69F0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Divided the work by technology</a:t>
            </a:r>
          </a:p>
          <a:p>
            <a:pPr lvl="1"/>
            <a:r>
              <a:rPr lang="en-US" dirty="0"/>
              <a:t>UI : Brian</a:t>
            </a:r>
          </a:p>
          <a:p>
            <a:pPr lvl="1"/>
            <a:r>
              <a:rPr lang="en-US" dirty="0"/>
              <a:t>Prediction : Carson</a:t>
            </a:r>
          </a:p>
          <a:p>
            <a:pPr lvl="1"/>
            <a:r>
              <a:rPr lang="en-US" dirty="0"/>
              <a:t>Weather data interface : Cara</a:t>
            </a:r>
          </a:p>
          <a:p>
            <a:pPr lvl="1"/>
            <a:r>
              <a:rPr lang="en-US" dirty="0"/>
              <a:t>Solar data interface : Richard</a:t>
            </a:r>
          </a:p>
          <a:p>
            <a:pPr lvl="1"/>
            <a:endParaRPr lang="en-US" dirty="0"/>
          </a:p>
          <a:p>
            <a:r>
              <a:rPr lang="en-US" dirty="0"/>
              <a:t>Weather and Solar modules included callbacks for UI and Prediction to use to populate elements</a:t>
            </a:r>
          </a:p>
        </p:txBody>
      </p:sp>
    </p:spTree>
    <p:extLst>
      <p:ext uri="{BB962C8B-B14F-4D97-AF65-F5344CB8AC3E}">
        <p14:creationId xmlns:p14="http://schemas.microsoft.com/office/powerpoint/2010/main" val="3652607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54E3C-3C62-4A36-980D-424BF37AD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E211E-D728-422E-92A9-0A43F4524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188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5A4F9-5FC4-46E5-923F-4E2C6682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generation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01EA9-18F6-4F7D-A0D6-36723AC68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47801"/>
            <a:ext cx="7022372" cy="53403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Solar Edge API</a:t>
            </a:r>
          </a:p>
          <a:p>
            <a:pPr lvl="1"/>
            <a:r>
              <a:rPr lang="en-US" dirty="0"/>
              <a:t>The Inverters are connected to the internet and update a cloud service every 15 minutes</a:t>
            </a:r>
          </a:p>
          <a:p>
            <a:pPr lvl="1"/>
            <a:r>
              <a:rPr lang="en-US" dirty="0"/>
              <a:t>API key was issued by Solar Edge to access data generated by these inverters</a:t>
            </a:r>
          </a:p>
          <a:p>
            <a:endParaRPr lang="en-US" dirty="0"/>
          </a:p>
          <a:p>
            <a:r>
              <a:rPr lang="en-US" dirty="0"/>
              <a:t>Using two APIs from Solar Edge:</a:t>
            </a:r>
          </a:p>
          <a:p>
            <a:pPr lvl="1"/>
            <a:r>
              <a:rPr lang="en-US" dirty="0"/>
              <a:t>Get site information (physical address of array)</a:t>
            </a:r>
          </a:p>
          <a:p>
            <a:pPr lvl="1"/>
            <a:r>
              <a:rPr lang="en-US" dirty="0"/>
              <a:t>Get site power generation history </a:t>
            </a:r>
          </a:p>
          <a:p>
            <a:pPr lvl="1"/>
            <a:endParaRPr lang="en-US" dirty="0"/>
          </a:p>
          <a:p>
            <a:r>
              <a:rPr lang="en-US" dirty="0"/>
              <a:t>Our interface module defines two </a:t>
            </a:r>
            <a:r>
              <a:rPr lang="en-US" dirty="0" err="1"/>
              <a:t>Javascript</a:t>
            </a:r>
            <a:r>
              <a:rPr lang="en-US" dirty="0"/>
              <a:t> functions:</a:t>
            </a:r>
          </a:p>
          <a:p>
            <a:pPr lvl="1"/>
            <a:r>
              <a:rPr lang="en-US" dirty="0"/>
              <a:t>function </a:t>
            </a:r>
            <a:r>
              <a:rPr lang="en-US" dirty="0" err="1"/>
              <a:t>getSiteInfo</a:t>
            </a:r>
            <a:r>
              <a:rPr lang="en-US" dirty="0"/>
              <a:t>(</a:t>
            </a:r>
            <a:r>
              <a:rPr lang="en-US" dirty="0" err="1"/>
              <a:t>siteID</a:t>
            </a:r>
            <a:r>
              <a:rPr lang="en-US" dirty="0"/>
              <a:t>, callback);</a:t>
            </a:r>
          </a:p>
          <a:p>
            <a:pPr lvl="1"/>
            <a:r>
              <a:rPr lang="en-US" dirty="0"/>
              <a:t>function </a:t>
            </a:r>
            <a:r>
              <a:rPr lang="en-US" dirty="0" err="1"/>
              <a:t>getProductionHistory</a:t>
            </a:r>
            <a:r>
              <a:rPr lang="en-US" dirty="0"/>
              <a:t>(</a:t>
            </a:r>
            <a:r>
              <a:rPr lang="en-US" dirty="0" err="1"/>
              <a:t>siteID</a:t>
            </a:r>
            <a:r>
              <a:rPr lang="en-US" dirty="0"/>
              <a:t>, </a:t>
            </a:r>
            <a:r>
              <a:rPr lang="en-US" dirty="0" err="1"/>
              <a:t>startDateUnix</a:t>
            </a:r>
            <a:r>
              <a:rPr lang="en-US" dirty="0"/>
              <a:t>, </a:t>
            </a:r>
            <a:r>
              <a:rPr lang="en-US" dirty="0" err="1"/>
              <a:t>endDateUnix</a:t>
            </a:r>
            <a:r>
              <a:rPr lang="en-US" dirty="0"/>
              <a:t> , callback)</a:t>
            </a:r>
          </a:p>
          <a:p>
            <a:pPr lvl="1"/>
            <a:r>
              <a:rPr lang="en-US" dirty="0"/>
              <a:t>Callback passes back a results object array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B229E6-D0FB-447B-AEAA-E555D95C2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3961" y="382384"/>
            <a:ext cx="2862676" cy="59764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258B57-BBF6-4AC3-BEB0-3C8B9EC51A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26" b="10908"/>
          <a:stretch/>
        </p:blipFill>
        <p:spPr>
          <a:xfrm rot="5400000">
            <a:off x="7157067" y="1939278"/>
            <a:ext cx="5976465" cy="286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433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27A40-30FA-465C-9034-42E2CEEF0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A1D23-CBC0-466B-8D08-FADBA344F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696757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93</TotalTime>
  <Words>317</Words>
  <Application>Microsoft Office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Gill Sans MT</vt:lpstr>
      <vt:lpstr>Impact</vt:lpstr>
      <vt:lpstr>Badge</vt:lpstr>
      <vt:lpstr>PowerPoint Presentation</vt:lpstr>
      <vt:lpstr>Benefits of solar prediction</vt:lpstr>
      <vt:lpstr>Scope</vt:lpstr>
      <vt:lpstr>Data Sources</vt:lpstr>
      <vt:lpstr>Ui demo</vt:lpstr>
      <vt:lpstr>How we developed it</vt:lpstr>
      <vt:lpstr>Weather api</vt:lpstr>
      <vt:lpstr>Power generation api</vt:lpstr>
      <vt:lpstr>Prediction algorithm</vt:lpstr>
      <vt:lpstr>New technologies used</vt:lpstr>
      <vt:lpstr>TEAM WORK</vt:lpstr>
      <vt:lpstr>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Predictor</dc:title>
  <dc:creator>Richard Moore</dc:creator>
  <cp:lastModifiedBy>Richard Moore</cp:lastModifiedBy>
  <cp:revision>15</cp:revision>
  <dcterms:created xsi:type="dcterms:W3CDTF">2019-03-11T19:43:25Z</dcterms:created>
  <dcterms:modified xsi:type="dcterms:W3CDTF">2019-03-12T17:55:02Z</dcterms:modified>
</cp:coreProperties>
</file>

<file path=docProps/thumbnail.jpeg>
</file>